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792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6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9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4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6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5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2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52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1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5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5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FB46D-D776-FB47-BB54-812C4BDDA87D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9A840-0741-DE4D-BAE0-E1EC342FF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gif"/><Relationship Id="rId12" Type="http://schemas.openxmlformats.org/officeDocument/2006/relationships/image" Target="../media/image11.gif"/><Relationship Id="rId13" Type="http://schemas.openxmlformats.org/officeDocument/2006/relationships/image" Target="../media/image12.gif"/><Relationship Id="rId14" Type="http://schemas.openxmlformats.org/officeDocument/2006/relationships/image" Target="../media/image13.gif"/><Relationship Id="rId15" Type="http://schemas.openxmlformats.org/officeDocument/2006/relationships/image" Target="../media/image14.gif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6.gif"/><Relationship Id="rId8" Type="http://schemas.openxmlformats.org/officeDocument/2006/relationships/image" Target="../media/image7.gif"/><Relationship Id="rId9" Type="http://schemas.openxmlformats.org/officeDocument/2006/relationships/image" Target="../media/image8.gif"/><Relationship Id="rId10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gif"/><Relationship Id="rId20" Type="http://schemas.openxmlformats.org/officeDocument/2006/relationships/image" Target="../media/image34.gif"/><Relationship Id="rId21" Type="http://schemas.openxmlformats.org/officeDocument/2006/relationships/image" Target="../media/image35.gif"/><Relationship Id="rId10" Type="http://schemas.openxmlformats.org/officeDocument/2006/relationships/image" Target="../media/image24.gif"/><Relationship Id="rId11" Type="http://schemas.openxmlformats.org/officeDocument/2006/relationships/image" Target="../media/image25.gif"/><Relationship Id="rId12" Type="http://schemas.openxmlformats.org/officeDocument/2006/relationships/image" Target="../media/image26.gif"/><Relationship Id="rId13" Type="http://schemas.openxmlformats.org/officeDocument/2006/relationships/image" Target="../media/image27.gif"/><Relationship Id="rId14" Type="http://schemas.openxmlformats.org/officeDocument/2006/relationships/image" Target="../media/image28.gif"/><Relationship Id="rId15" Type="http://schemas.openxmlformats.org/officeDocument/2006/relationships/image" Target="../media/image29.gif"/><Relationship Id="rId16" Type="http://schemas.openxmlformats.org/officeDocument/2006/relationships/image" Target="../media/image30.gif"/><Relationship Id="rId17" Type="http://schemas.openxmlformats.org/officeDocument/2006/relationships/image" Target="../media/image31.gif"/><Relationship Id="rId18" Type="http://schemas.openxmlformats.org/officeDocument/2006/relationships/image" Target="../media/image32.gif"/><Relationship Id="rId19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gif"/><Relationship Id="rId3" Type="http://schemas.openxmlformats.org/officeDocument/2006/relationships/image" Target="../media/image17.gif"/><Relationship Id="rId4" Type="http://schemas.openxmlformats.org/officeDocument/2006/relationships/image" Target="../media/image18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7" Type="http://schemas.openxmlformats.org/officeDocument/2006/relationships/image" Target="../media/image21.gif"/><Relationship Id="rId8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kiing_test_26_CVA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55" y="463184"/>
            <a:ext cx="1554480" cy="1554480"/>
          </a:xfrm>
          <a:prstGeom prst="rect">
            <a:avLst/>
          </a:prstGeom>
        </p:spPr>
      </p:pic>
      <p:pic>
        <p:nvPicPr>
          <p:cNvPr id="9" name="Picture 8" descr="skiing_test_26_interpolat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80" y="463184"/>
            <a:ext cx="1554480" cy="1554480"/>
          </a:xfrm>
          <a:prstGeom prst="rect">
            <a:avLst/>
          </a:prstGeom>
        </p:spPr>
      </p:pic>
      <p:pic>
        <p:nvPicPr>
          <p:cNvPr id="10" name="Picture 9" descr="skiing_test_26_reduce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17" y="463184"/>
            <a:ext cx="1554480" cy="1554480"/>
          </a:xfrm>
          <a:prstGeom prst="rect">
            <a:avLst/>
          </a:prstGeom>
        </p:spPr>
      </p:pic>
      <p:pic>
        <p:nvPicPr>
          <p:cNvPr id="12" name="Picture 11" descr="skiing_test_31_reduce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17" y="1725353"/>
            <a:ext cx="1554480" cy="1554480"/>
          </a:xfrm>
          <a:prstGeom prst="rect">
            <a:avLst/>
          </a:prstGeom>
        </p:spPr>
      </p:pic>
      <p:pic>
        <p:nvPicPr>
          <p:cNvPr id="13" name="Picture 12" descr="skiing_test_31_interpolate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80" y="1725353"/>
            <a:ext cx="1554480" cy="1554480"/>
          </a:xfrm>
          <a:prstGeom prst="rect">
            <a:avLst/>
          </a:prstGeom>
        </p:spPr>
      </p:pic>
      <p:pic>
        <p:nvPicPr>
          <p:cNvPr id="14" name="Picture 13" descr="skiing_test_31_CVAE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55" y="1725353"/>
            <a:ext cx="1554480" cy="15544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27517" y="20889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Original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35610" y="20889"/>
            <a:ext cx="209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Interpolation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32155" y="20889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CVAE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901350" y="2873003"/>
            <a:ext cx="362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</a:rPr>
              <a:t>SKIING</a:t>
            </a:r>
            <a:endParaRPr lang="en-US" sz="7200" b="1" dirty="0">
              <a:solidFill>
                <a:schemeClr val="bg1"/>
              </a:solidFill>
            </a:endParaRPr>
          </a:p>
        </p:txBody>
      </p:sp>
      <p:pic>
        <p:nvPicPr>
          <p:cNvPr id="19" name="Picture 18" descr="skiing_test_39_CVAE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55" y="2989046"/>
            <a:ext cx="1554480" cy="1554480"/>
          </a:xfrm>
          <a:prstGeom prst="rect">
            <a:avLst/>
          </a:prstGeom>
        </p:spPr>
      </p:pic>
      <p:pic>
        <p:nvPicPr>
          <p:cNvPr id="20" name="Picture 19" descr="skiing_test_39_interpolate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80" y="2989046"/>
            <a:ext cx="1554480" cy="1554480"/>
          </a:xfrm>
          <a:prstGeom prst="rect">
            <a:avLst/>
          </a:prstGeom>
        </p:spPr>
      </p:pic>
      <p:pic>
        <p:nvPicPr>
          <p:cNvPr id="21" name="Picture 20" descr="skiing_test_39_reduced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17" y="2989046"/>
            <a:ext cx="1554480" cy="1554480"/>
          </a:xfrm>
          <a:prstGeom prst="rect">
            <a:avLst/>
          </a:prstGeom>
        </p:spPr>
      </p:pic>
      <p:pic>
        <p:nvPicPr>
          <p:cNvPr id="2" name="Picture 1" descr="skiing_test_62_CVAE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55" y="4246034"/>
            <a:ext cx="1554480" cy="1554480"/>
          </a:xfrm>
          <a:prstGeom prst="rect">
            <a:avLst/>
          </a:prstGeom>
        </p:spPr>
      </p:pic>
      <p:pic>
        <p:nvPicPr>
          <p:cNvPr id="3" name="Picture 2" descr="skiing_test_62_interpolated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80" y="4246034"/>
            <a:ext cx="1554480" cy="1554480"/>
          </a:xfrm>
          <a:prstGeom prst="rect">
            <a:avLst/>
          </a:prstGeom>
        </p:spPr>
      </p:pic>
      <p:pic>
        <p:nvPicPr>
          <p:cNvPr id="4" name="Picture 3" descr="skiing_test_62_reduced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17" y="4246034"/>
            <a:ext cx="1554480" cy="1554480"/>
          </a:xfrm>
          <a:prstGeom prst="rect">
            <a:avLst/>
          </a:prstGeom>
        </p:spPr>
      </p:pic>
      <p:pic>
        <p:nvPicPr>
          <p:cNvPr id="5" name="Picture 4" descr="skiing_test_75_CVAE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55" y="5491697"/>
            <a:ext cx="1554480" cy="1554480"/>
          </a:xfrm>
          <a:prstGeom prst="rect">
            <a:avLst/>
          </a:prstGeom>
        </p:spPr>
      </p:pic>
      <p:pic>
        <p:nvPicPr>
          <p:cNvPr id="6" name="Picture 5" descr="skiing_test_75_interpolated.gi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80" y="5491697"/>
            <a:ext cx="1554480" cy="1554480"/>
          </a:xfrm>
          <a:prstGeom prst="rect">
            <a:avLst/>
          </a:prstGeom>
        </p:spPr>
      </p:pic>
      <p:pic>
        <p:nvPicPr>
          <p:cNvPr id="7" name="Picture 6" descr="skiing_test_75_reduced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17" y="5491697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7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52940" y="51222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Original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6848" y="54517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CVAE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152317" y="2826477"/>
            <a:ext cx="4130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</a:rPr>
              <a:t>ERUPTING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79277" y="51222"/>
            <a:ext cx="155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GAN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11" name="Picture 10" descr="eruption_test_88_CVA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48" y="460495"/>
            <a:ext cx="1554480" cy="1554480"/>
          </a:xfrm>
          <a:prstGeom prst="rect">
            <a:avLst/>
          </a:prstGeom>
        </p:spPr>
      </p:pic>
      <p:pic>
        <p:nvPicPr>
          <p:cNvPr id="23" name="Picture 22" descr="eruption_test_88_GA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77" y="460495"/>
            <a:ext cx="1554480" cy="1554480"/>
          </a:xfrm>
          <a:prstGeom prst="rect">
            <a:avLst/>
          </a:prstGeom>
        </p:spPr>
      </p:pic>
      <p:pic>
        <p:nvPicPr>
          <p:cNvPr id="24" name="Picture 23" descr="eruption_test_88_interpolate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01" y="460495"/>
            <a:ext cx="1554480" cy="1554480"/>
          </a:xfrm>
          <a:prstGeom prst="rect">
            <a:avLst/>
          </a:prstGeom>
        </p:spPr>
      </p:pic>
      <p:pic>
        <p:nvPicPr>
          <p:cNvPr id="25" name="Picture 24" descr="eruption_test_88_reduce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26" y="460495"/>
            <a:ext cx="1554480" cy="1554480"/>
          </a:xfrm>
          <a:prstGeom prst="rect">
            <a:avLst/>
          </a:prstGeom>
        </p:spPr>
      </p:pic>
      <p:pic>
        <p:nvPicPr>
          <p:cNvPr id="26" name="Picture 25" descr="eruption_test_01_GAN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77" y="1719105"/>
            <a:ext cx="1554480" cy="1554480"/>
          </a:xfrm>
          <a:prstGeom prst="rect">
            <a:avLst/>
          </a:prstGeom>
        </p:spPr>
      </p:pic>
      <p:pic>
        <p:nvPicPr>
          <p:cNvPr id="27" name="Picture 26" descr="eruption_test_01_CVAE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48" y="1719105"/>
            <a:ext cx="1554480" cy="1554480"/>
          </a:xfrm>
          <a:prstGeom prst="rect">
            <a:avLst/>
          </a:prstGeom>
        </p:spPr>
      </p:pic>
      <p:pic>
        <p:nvPicPr>
          <p:cNvPr id="28" name="Picture 27" descr="eruption_test_01_interpolated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01" y="1719105"/>
            <a:ext cx="1554480" cy="1554480"/>
          </a:xfrm>
          <a:prstGeom prst="rect">
            <a:avLst/>
          </a:prstGeom>
        </p:spPr>
      </p:pic>
      <p:pic>
        <p:nvPicPr>
          <p:cNvPr id="30" name="Picture 29" descr="eruption_test_01_reduced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26" y="1719105"/>
            <a:ext cx="1554480" cy="1554480"/>
          </a:xfrm>
          <a:prstGeom prst="rect">
            <a:avLst/>
          </a:prstGeom>
        </p:spPr>
      </p:pic>
      <p:pic>
        <p:nvPicPr>
          <p:cNvPr id="31" name="Picture 30" descr="eruption_test_03_CVAE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48" y="2977716"/>
            <a:ext cx="1554480" cy="1554480"/>
          </a:xfrm>
          <a:prstGeom prst="rect">
            <a:avLst/>
          </a:prstGeom>
        </p:spPr>
      </p:pic>
      <p:pic>
        <p:nvPicPr>
          <p:cNvPr id="32" name="Picture 31" descr="eruption_test_03_GAN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77" y="2977716"/>
            <a:ext cx="1554480" cy="1554480"/>
          </a:xfrm>
          <a:prstGeom prst="rect">
            <a:avLst/>
          </a:prstGeom>
        </p:spPr>
      </p:pic>
      <p:pic>
        <p:nvPicPr>
          <p:cNvPr id="33" name="Picture 32" descr="eruption_test_03_interpolated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01" y="2977716"/>
            <a:ext cx="1554480" cy="1554480"/>
          </a:xfrm>
          <a:prstGeom prst="rect">
            <a:avLst/>
          </a:prstGeom>
        </p:spPr>
      </p:pic>
      <p:pic>
        <p:nvPicPr>
          <p:cNvPr id="34" name="Picture 33" descr="eruption_test_03_reduced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26" y="2977716"/>
            <a:ext cx="1554480" cy="1554480"/>
          </a:xfrm>
          <a:prstGeom prst="rect">
            <a:avLst/>
          </a:prstGeom>
        </p:spPr>
      </p:pic>
      <p:pic>
        <p:nvPicPr>
          <p:cNvPr id="35" name="Picture 34" descr="eruption_test_44_CVAE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54" y="4234704"/>
            <a:ext cx="1554480" cy="1554480"/>
          </a:xfrm>
          <a:prstGeom prst="rect">
            <a:avLst/>
          </a:prstGeom>
        </p:spPr>
      </p:pic>
      <p:pic>
        <p:nvPicPr>
          <p:cNvPr id="36" name="Picture 35" descr="eruption_test_44_GAN.gi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77" y="4234704"/>
            <a:ext cx="1554480" cy="1554480"/>
          </a:xfrm>
          <a:prstGeom prst="rect">
            <a:avLst/>
          </a:prstGeom>
        </p:spPr>
      </p:pic>
      <p:pic>
        <p:nvPicPr>
          <p:cNvPr id="37" name="Picture 36" descr="eruption_test_44_interpolated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01" y="4234704"/>
            <a:ext cx="1554480" cy="1554480"/>
          </a:xfrm>
          <a:prstGeom prst="rect">
            <a:avLst/>
          </a:prstGeom>
        </p:spPr>
      </p:pic>
      <p:pic>
        <p:nvPicPr>
          <p:cNvPr id="38" name="Picture 37" descr="eruption_test_44_reduced.gi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26" y="4234704"/>
            <a:ext cx="1554480" cy="1554480"/>
          </a:xfrm>
          <a:prstGeom prst="rect">
            <a:avLst/>
          </a:prstGeom>
        </p:spPr>
      </p:pic>
      <p:pic>
        <p:nvPicPr>
          <p:cNvPr id="39" name="Picture 38" descr="eruption_test_52_GAN.gi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77" y="5561970"/>
            <a:ext cx="1554480" cy="1554480"/>
          </a:xfrm>
          <a:prstGeom prst="rect">
            <a:avLst/>
          </a:prstGeom>
        </p:spPr>
      </p:pic>
      <p:pic>
        <p:nvPicPr>
          <p:cNvPr id="40" name="Picture 39" descr="eruption_test_52_CVAE.gi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54" y="5561970"/>
            <a:ext cx="1554480" cy="1554480"/>
          </a:xfrm>
          <a:prstGeom prst="rect">
            <a:avLst/>
          </a:prstGeom>
        </p:spPr>
      </p:pic>
      <p:pic>
        <p:nvPicPr>
          <p:cNvPr id="43" name="Picture 42" descr="eruption_test_52_interpolated.gi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59" y="5561970"/>
            <a:ext cx="1554480" cy="1554480"/>
          </a:xfrm>
          <a:prstGeom prst="rect">
            <a:avLst/>
          </a:prstGeom>
        </p:spPr>
      </p:pic>
      <p:pic>
        <p:nvPicPr>
          <p:cNvPr id="44" name="Picture 43" descr="eruption_test_52_reduced.gi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26" y="5561970"/>
            <a:ext cx="1554480" cy="155448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279646" y="39782"/>
            <a:ext cx="2093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Interpolation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9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</Words>
  <Application>Microsoft Macintosh PowerPoint</Application>
  <PresentationFormat>On-screen Show (4:3)</PresentationFormat>
  <Paragraphs>9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Mae Teo</dc:creator>
  <cp:lastModifiedBy>Mae Teo</cp:lastModifiedBy>
  <cp:revision>33</cp:revision>
  <dcterms:created xsi:type="dcterms:W3CDTF">2019-06-10T00:44:58Z</dcterms:created>
  <dcterms:modified xsi:type="dcterms:W3CDTF">2019-06-12T05:38:47Z</dcterms:modified>
</cp:coreProperties>
</file>